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290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95B88-CF77-42B3-843D-193F5FAB9EB7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11BF-1F06-44B2-955A-1F02DADE5A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854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95B88-CF77-42B3-843D-193F5FAB9EB7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11BF-1F06-44B2-955A-1F02DADE5A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20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95B88-CF77-42B3-843D-193F5FAB9EB7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11BF-1F06-44B2-955A-1F02DADE5A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30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95B88-CF77-42B3-843D-193F5FAB9EB7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11BF-1F06-44B2-955A-1F02DADE5A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13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95B88-CF77-42B3-843D-193F5FAB9EB7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11BF-1F06-44B2-955A-1F02DADE5A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855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95B88-CF77-42B3-843D-193F5FAB9EB7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11BF-1F06-44B2-955A-1F02DADE5A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47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95B88-CF77-42B3-843D-193F5FAB9EB7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11BF-1F06-44B2-955A-1F02DADE5A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042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95B88-CF77-42B3-843D-193F5FAB9EB7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11BF-1F06-44B2-955A-1F02DADE5A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85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95B88-CF77-42B3-843D-193F5FAB9EB7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11BF-1F06-44B2-955A-1F02DADE5A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86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95B88-CF77-42B3-843D-193F5FAB9EB7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11BF-1F06-44B2-955A-1F02DADE5A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4055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95B88-CF77-42B3-843D-193F5FAB9EB7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A11BF-1F06-44B2-955A-1F02DADE5A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23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95B88-CF77-42B3-843D-193F5FAB9EB7}" type="datetimeFigureOut">
              <a:rPr lang="fr-FR" smtClean="0"/>
              <a:t>24/03/2015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A11BF-1F06-44B2-955A-1F02DADE5A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66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707" y="2771800"/>
            <a:ext cx="4431213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3688"/>
            <a:ext cx="68580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" y="130362"/>
            <a:ext cx="6858000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:</a:t>
            </a:r>
          </a:p>
          <a:p>
            <a:pPr algn="ctr"/>
            <a:r>
              <a:rPr lang="fr-F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Visite commentée des vignes  </a:t>
            </a:r>
          </a:p>
          <a:p>
            <a:pPr algn="ctr"/>
            <a:r>
              <a:rPr lang="fr-F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Et dégustation </a:t>
            </a:r>
            <a:r>
              <a:rPr lang="fr-FR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vin &amp; fromages </a:t>
            </a:r>
            <a:r>
              <a:rPr lang="fr-FR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Normands</a:t>
            </a:r>
          </a:p>
          <a:p>
            <a:pPr algn="ctr"/>
            <a:endParaRPr lang="fr-F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fr-FR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fr-FR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6974" y="6037516"/>
            <a:ext cx="590405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Samedi 18 avril 2015 - 14H30</a:t>
            </a:r>
            <a:endParaRPr lang="fr-FR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48680" y="6683847"/>
            <a:ext cx="59040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RESERVEZ VOTRE PLACE :</a:t>
            </a:r>
          </a:p>
          <a:p>
            <a:r>
              <a:rPr lang="fr-FR" dirty="0" smtClean="0"/>
              <a:t>Adhérents  association : 7 € (1 accompagnant 7 € également)</a:t>
            </a:r>
          </a:p>
          <a:p>
            <a:r>
              <a:rPr lang="fr-FR" dirty="0" smtClean="0"/>
              <a:t>Non- adhérents : 10 euros</a:t>
            </a:r>
          </a:p>
          <a:p>
            <a:r>
              <a:rPr lang="fr-FR" dirty="0" smtClean="0"/>
              <a:t>Inscription </a:t>
            </a:r>
            <a:r>
              <a:rPr lang="fr-FR" dirty="0" smtClean="0"/>
              <a:t>auprès de </a:t>
            </a:r>
          </a:p>
          <a:p>
            <a:r>
              <a:rPr lang="fr-FR" dirty="0"/>
              <a:t>P</a:t>
            </a:r>
            <a:r>
              <a:rPr lang="fr-FR" dirty="0" smtClean="0"/>
              <a:t>atricia </a:t>
            </a:r>
            <a:r>
              <a:rPr lang="fr-FR" dirty="0" smtClean="0"/>
              <a:t>NAUDET – bureau IAE CAEN ALUMNI 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824440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Durée de la visite : 2H00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2353174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55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Bruno LEMARCHAND</dc:creator>
  <cp:lastModifiedBy>Patricia Naudet (naudet)</cp:lastModifiedBy>
  <cp:revision>5</cp:revision>
  <dcterms:created xsi:type="dcterms:W3CDTF">2015-03-24T08:17:00Z</dcterms:created>
  <dcterms:modified xsi:type="dcterms:W3CDTF">2015-03-24T13:37:22Z</dcterms:modified>
</cp:coreProperties>
</file>